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4D26-AE56-4419-8BD4-FCE9F1911D07}" type="datetimeFigureOut">
              <a:rPr lang="fr-FR" smtClean="0"/>
              <a:pPr/>
              <a:t>10/10/2015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AC79-F1C7-4285-8B85-EF2684F2E2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b="1" dirty="0" smtClean="0"/>
              <a:t>   Rapport </a:t>
            </a:r>
            <a:r>
              <a:rPr lang="fr-FR" b="1" dirty="0" smtClean="0"/>
              <a:t>de mission de terrain sur l’échantillonnage  des </a:t>
            </a:r>
            <a:r>
              <a:rPr lang="fr-FR" b="1" dirty="0" smtClean="0"/>
              <a:t>Simulies </a:t>
            </a:r>
            <a:r>
              <a:rPr lang="fr-FR" b="1" dirty="0" smtClean="0"/>
              <a:t>dans la rivière </a:t>
            </a:r>
            <a:r>
              <a:rPr lang="fr-FR" b="1" dirty="0" err="1" smtClean="0"/>
              <a:t>Onane</a:t>
            </a:r>
            <a:r>
              <a:rPr lang="fr-FR" b="1" dirty="0" smtClean="0"/>
              <a:t> au </a:t>
            </a:r>
            <a:r>
              <a:rPr lang="fr-FR" b="1" dirty="0" smtClean="0"/>
              <a:t>pk 61</a:t>
            </a:r>
            <a:r>
              <a:rPr lang="fr-FR" b="1" dirty="0"/>
              <a:t>, </a:t>
            </a:r>
            <a:r>
              <a:rPr lang="fr-FR" b="1" dirty="0" smtClean="0"/>
              <a:t>Route </a:t>
            </a:r>
            <a:r>
              <a:rPr lang="fr-FR" b="1" dirty="0" err="1" smtClean="0"/>
              <a:t>Ituri</a:t>
            </a:r>
            <a:r>
              <a:rPr lang="fr-FR" b="1" dirty="0" smtClean="0"/>
              <a:t> </a:t>
            </a:r>
            <a:r>
              <a:rPr lang="fr-FR" b="1" dirty="0" smtClean="0"/>
              <a:t>(Aire </a:t>
            </a:r>
            <a:r>
              <a:rPr lang="fr-FR" b="1" dirty="0" smtClean="0"/>
              <a:t>de santé d’</a:t>
            </a:r>
            <a:r>
              <a:rPr lang="fr-FR" b="1" dirty="0" err="1" smtClean="0"/>
              <a:t>Ubundu</a:t>
            </a:r>
            <a:r>
              <a:rPr lang="fr-FR" b="1" dirty="0" smtClean="0"/>
              <a:t>, </a:t>
            </a:r>
            <a:r>
              <a:rPr lang="fr-FR" b="1" dirty="0" err="1" smtClean="0"/>
              <a:t>Distrcit</a:t>
            </a:r>
            <a:r>
              <a:rPr lang="fr-FR" b="1" dirty="0" smtClean="0"/>
              <a:t> de la </a:t>
            </a:r>
            <a:r>
              <a:rPr lang="fr-FR" b="1" dirty="0" err="1" smtClean="0"/>
              <a:t>Tshopo</a:t>
            </a:r>
            <a:r>
              <a:rPr lang="fr-FR" b="1" dirty="0" smtClean="0"/>
              <a:t>, RD </a:t>
            </a:r>
            <a:r>
              <a:rPr lang="fr-FR" b="1" dirty="0" smtClean="0"/>
              <a:t>C</a:t>
            </a:r>
            <a:r>
              <a:rPr lang="fr-FR" b="1" dirty="0" smtClean="0"/>
              <a:t>ongo</a:t>
            </a:r>
            <a:r>
              <a:rPr lang="fr-FR" b="1" dirty="0" smtClean="0"/>
              <a:t>)</a:t>
            </a:r>
          </a:p>
          <a:p>
            <a:pPr>
              <a:buNone/>
            </a:pPr>
            <a:endParaRPr lang="fr-FR" b="1" dirty="0"/>
          </a:p>
          <a:p>
            <a:pPr>
              <a:buNone/>
            </a:pPr>
            <a:r>
              <a:rPr lang="fr-FR" b="1" dirty="0" smtClean="0"/>
              <a:t>        </a:t>
            </a:r>
            <a:r>
              <a:rPr lang="fr-FR" b="1" dirty="0" smtClean="0"/>
              <a:t>Du 29 </a:t>
            </a:r>
            <a:r>
              <a:rPr lang="fr-FR" b="1" dirty="0"/>
              <a:t>Septembre </a:t>
            </a:r>
            <a:r>
              <a:rPr lang="fr-FR" b="1" dirty="0" smtClean="0"/>
              <a:t>au</a:t>
            </a:r>
            <a:r>
              <a:rPr lang="fr-FR" b="1" dirty="0" smtClean="0"/>
              <a:t> </a:t>
            </a:r>
            <a:r>
              <a:rPr lang="fr-FR" b="1" dirty="0"/>
              <a:t>06 Octobre </a:t>
            </a:r>
            <a:r>
              <a:rPr lang="fr-FR" b="1" dirty="0" smtClean="0"/>
              <a:t>2015</a:t>
            </a:r>
            <a:endParaRPr lang="fr-FR" dirty="0"/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par</a:t>
            </a:r>
            <a:endParaRPr lang="fr-FR" dirty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      Prof . </a:t>
            </a:r>
            <a:r>
              <a:rPr lang="fr-FR" dirty="0" err="1" smtClean="0"/>
              <a:t>Dr.AMUNDALA</a:t>
            </a:r>
            <a:r>
              <a:rPr lang="fr-FR" dirty="0" smtClean="0"/>
              <a:t> </a:t>
            </a:r>
            <a:r>
              <a:rPr lang="fr-FR" dirty="0" smtClean="0"/>
              <a:t>Nicaise</a:t>
            </a:r>
            <a:endParaRPr lang="fr-FR" dirty="0"/>
          </a:p>
          <a:p>
            <a:pPr>
              <a:buNone/>
            </a:pPr>
            <a:r>
              <a:rPr lang="fr-FR" dirty="0" smtClean="0"/>
              <a:t>             </a:t>
            </a:r>
            <a:r>
              <a:rPr lang="fr-FR" dirty="0"/>
              <a:t>NGOY </a:t>
            </a:r>
            <a:r>
              <a:rPr lang="fr-FR" dirty="0" smtClean="0"/>
              <a:t>Steve</a:t>
            </a:r>
            <a:r>
              <a:rPr lang="fr-FR" baseline="30000" dirty="0"/>
              <a:t> </a:t>
            </a:r>
            <a:r>
              <a:rPr lang="fr-FR" dirty="0" smtClean="0"/>
              <a:t>&amp; </a:t>
            </a:r>
            <a:r>
              <a:rPr lang="fr-FR" dirty="0" err="1" smtClean="0"/>
              <a:t>Kulidri</a:t>
            </a:r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Introduction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55</Words>
  <Application>Microsoft Office PowerPoint</Application>
  <PresentationFormat>Affichage à l'écran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Introduction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Dr AMUNDALA</dc:creator>
  <cp:lastModifiedBy>Dr AMUNDALA</cp:lastModifiedBy>
  <cp:revision>2</cp:revision>
  <dcterms:created xsi:type="dcterms:W3CDTF">2015-10-10T11:47:31Z</dcterms:created>
  <dcterms:modified xsi:type="dcterms:W3CDTF">2015-10-10T15:08:47Z</dcterms:modified>
</cp:coreProperties>
</file>