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2C17-BD16-4E1A-9FCA-DBA6980DD7DA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7C37-EBB7-4E2B-9E4C-02767522B0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2C17-BD16-4E1A-9FCA-DBA6980DD7DA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7C37-EBB7-4E2B-9E4C-02767522B0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2C17-BD16-4E1A-9FCA-DBA6980DD7DA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7C37-EBB7-4E2B-9E4C-02767522B0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2C17-BD16-4E1A-9FCA-DBA6980DD7DA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7C37-EBB7-4E2B-9E4C-02767522B0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2C17-BD16-4E1A-9FCA-DBA6980DD7DA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7C37-EBB7-4E2B-9E4C-02767522B0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2C17-BD16-4E1A-9FCA-DBA6980DD7DA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7C37-EBB7-4E2B-9E4C-02767522B0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2C17-BD16-4E1A-9FCA-DBA6980DD7DA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7C37-EBB7-4E2B-9E4C-02767522B0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2C17-BD16-4E1A-9FCA-DBA6980DD7DA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7C37-EBB7-4E2B-9E4C-02767522B0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2C17-BD16-4E1A-9FCA-DBA6980DD7DA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7C37-EBB7-4E2B-9E4C-02767522B0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2C17-BD16-4E1A-9FCA-DBA6980DD7DA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7C37-EBB7-4E2B-9E4C-02767522B0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2C17-BD16-4E1A-9FCA-DBA6980DD7DA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C7C37-EBB7-4E2B-9E4C-02767522B0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E2C17-BD16-4E1A-9FCA-DBA6980DD7DA}" type="datetimeFigureOut">
              <a:rPr lang="fr-FR" smtClean="0"/>
              <a:pPr/>
              <a:t>23/11/2016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C7C37-EBB7-4E2B-9E4C-02767522B0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activit&#233;s%20plan%20d'action%20TOGO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  <a:latin typeface="Algerian" pitchFamily="82" charset="0"/>
              </a:rPr>
              <a:t>PRESENTATION DU TOGO</a:t>
            </a:r>
            <a:endParaRPr lang="fr-FR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2276872"/>
            <a:ext cx="6400800" cy="2808312"/>
          </a:xfrm>
        </p:spPr>
        <p:txBody>
          <a:bodyPr>
            <a:normAutofit fontScale="92500"/>
          </a:bodyPr>
          <a:lstStyle/>
          <a:p>
            <a:pPr algn="l"/>
            <a:r>
              <a:rPr lang="fr-FR" sz="40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Plan de la présentation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40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Introduction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fr-FR" sz="4000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Etat de mise en œuvre du plan d’actions au Togo</a:t>
            </a:r>
          </a:p>
          <a:p>
            <a:pPr marL="514350" indent="-514350"/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B0F0"/>
                </a:solidFill>
                <a:latin typeface="Algerian" pitchFamily="82" charset="0"/>
              </a:rPr>
              <a:t>INTRODUCTION</a:t>
            </a:r>
            <a:endParaRPr lang="fr-FR" dirty="0">
              <a:solidFill>
                <a:srgbClr val="00B0F0"/>
              </a:solidFill>
              <a:latin typeface="Algerian" pitchFamily="8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3701007"/>
          </a:xfrm>
          <a:ln>
            <a:solidFill>
              <a:srgbClr val="00B0F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fr-FR" sz="4000" dirty="0" smtClean="0">
                <a:latin typeface="Aharoni" pitchFamily="2" charset="-79"/>
                <a:cs typeface="Aharoni" pitchFamily="2" charset="-79"/>
              </a:rPr>
              <a:t>Partie à la Convention sur la Diversité Biologique (CDB), notre pays s’est engagé résolument pour la conservation et la gestion durable de la biodiversité. </a:t>
            </a:r>
            <a:endParaRPr lang="fr-FR" sz="4000" dirty="0"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fr-FR" sz="4000" dirty="0" smtClean="0">
                <a:latin typeface="Aharoni" pitchFamily="2" charset="-79"/>
                <a:cs typeface="Aharoni" pitchFamily="2" charset="-79"/>
              </a:rPr>
              <a:t>Ainsi pour promouvoir et de faciliter la coopération technique et scientifique entre le Togo et les autres pays  après La CDB, le gouvernement de notre pays comme autres parties à la convention a procédé en 2006.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fr-FR" sz="4000" dirty="0" smtClean="0">
                <a:latin typeface="Aharoni" pitchFamily="2" charset="-79"/>
                <a:cs typeface="Aharoni" pitchFamily="2" charset="-79"/>
              </a:rPr>
              <a:t>a création de son centre d'échange d'informations sur la biodiversité (CHM) avec l’appui technique et financier du Centre d’échange d’informations sur la diversité biologique de la Belgique (CHM belge).</a:t>
            </a:r>
            <a:endParaRPr lang="fr-FR" sz="4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fr-FR" sz="3600" dirty="0" smtClean="0">
                <a:latin typeface="Aharoni" pitchFamily="2" charset="-79"/>
                <a:cs typeface="Aharoni" pitchFamily="2" charset="-79"/>
              </a:rPr>
              <a:t>Cependant, de 2009 à 2014, le site n’a plus été alimenté régulièrement pour cause de manque de dynamisme. Pour remédier à cette situation, le ministère de l’environnement et des ressources forestières à travers la direction des ressources forestières</a:t>
            </a:r>
            <a:r>
              <a:rPr lang="fr-FR" sz="3600" dirty="0" smtClean="0"/>
              <a:t>, </a:t>
            </a:r>
            <a:endParaRPr lang="fr-FR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432048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r-FR" sz="4000" dirty="0" smtClean="0">
                <a:latin typeface="Aharoni" pitchFamily="2" charset="-79"/>
                <a:cs typeface="Aharoni" pitchFamily="2" charset="-79"/>
              </a:rPr>
              <a:t>Autorité administrative nationale de la CBD a renoué son partenariat avec le CHM-belge en janvier 2015 après avoir participé à un atelier de coopération sous régional</a:t>
            </a:r>
            <a:endParaRPr lang="fr-FR" sz="4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2494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4000" dirty="0" smtClean="0">
                <a:latin typeface="Aharoni" pitchFamily="2" charset="-79"/>
                <a:cs typeface="Aharoni" pitchFamily="2" charset="-79"/>
              </a:rPr>
              <a:t>au Bénin en décembre 2014 au cours du quel un Plan d’Action CHM pour la  sous-région  a été adopté.</a:t>
            </a:r>
            <a:endParaRPr lang="fr-FR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3095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just"/>
            <a:r>
              <a:rPr lang="fr-FR" sz="4000" dirty="0">
                <a:latin typeface="Aharoni" pitchFamily="2" charset="-79"/>
                <a:cs typeface="Aharoni" pitchFamily="2" charset="-79"/>
              </a:rPr>
              <a:t>Ce renouvellement de partenariat a permis la formation de deux cadres gestionnaires du site web CHM-Togo en mars 2015, en Belgique</a:t>
            </a:r>
            <a:r>
              <a:rPr lang="fr-FR" sz="4000" b="1" dirty="0">
                <a:latin typeface="Aharoni" pitchFamily="2" charset="-79"/>
                <a:cs typeface="Aharoni" pitchFamily="2" charset="-79"/>
              </a:rPr>
              <a:t>. </a:t>
            </a:r>
            <a:endParaRPr lang="fr-FR" sz="4000" b="1" dirty="0" smtClean="0">
              <a:latin typeface="Aharoni" pitchFamily="2" charset="-79"/>
              <a:cs typeface="Aharoni" pitchFamily="2" charset="-79"/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4000" dirty="0" smtClean="0">
                <a:latin typeface="Aharoni" pitchFamily="2" charset="-79"/>
                <a:cs typeface="Aharoni" pitchFamily="2" charset="-79"/>
              </a:rPr>
              <a:t>Dans le cadre le cadre de l’exécution de  ce PAC, le Togo a mené des actions qui sont résumée sur ce </a:t>
            </a:r>
            <a:r>
              <a:rPr lang="fr-FR" sz="4000" dirty="0" smtClean="0">
                <a:latin typeface="Aharoni" pitchFamily="2" charset="-79"/>
                <a:cs typeface="Aharoni" pitchFamily="2" charset="-79"/>
                <a:hlinkClick r:id="rId2" action="ppaction://hlinkfile"/>
              </a:rPr>
              <a:t>tableau récapitulatif </a:t>
            </a:r>
            <a:r>
              <a:rPr lang="fr-FR" sz="4000" dirty="0" smtClean="0">
                <a:latin typeface="Aharoni" pitchFamily="2" charset="-79"/>
                <a:cs typeface="Aharoni" pitchFamily="2" charset="-79"/>
                <a:hlinkClick r:id="rId2" action="ppaction://hlinkfile"/>
              </a:rPr>
              <a:t>suivant. </a:t>
            </a:r>
            <a:endParaRPr lang="fr-FR" sz="40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45</TotalTime>
  <Words>255</Words>
  <Application>Microsoft Office PowerPoint</Application>
  <PresentationFormat>Affichage à l'écran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PRESENTATION DU TOGO</vt:lpstr>
      <vt:lpstr>INTRODUCTION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DU TOGO</dc:title>
  <dc:creator>kodjo</dc:creator>
  <cp:lastModifiedBy>LTNBertand</cp:lastModifiedBy>
  <cp:revision>2</cp:revision>
  <dcterms:created xsi:type="dcterms:W3CDTF">2016-11-02T09:04:15Z</dcterms:created>
  <dcterms:modified xsi:type="dcterms:W3CDTF">2016-11-23T07:34:38Z</dcterms:modified>
</cp:coreProperties>
</file>