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3" r:id="rId3"/>
    <p:sldId id="271" r:id="rId4"/>
    <p:sldId id="272" r:id="rId5"/>
    <p:sldId id="273" r:id="rId6"/>
    <p:sldId id="274" r:id="rId7"/>
    <p:sldId id="281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02F0B7-3D81-4ED8-B4FD-1BC9E250FE36}" type="datetimeFigureOut">
              <a:rPr lang="fr-FR" smtClean="0"/>
              <a:pPr/>
              <a:t>31/10/2016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74ABEE-1A12-45F8-8C95-6B2F567CA9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57290" y="2074561"/>
            <a:ext cx="6286544" cy="365869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BONNES PRATIQUES SUR LA MISE EN ŒUVRE DU CHM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8572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14290"/>
            <a:ext cx="16430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071934" y="619192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Robert M. LOUARI</a:t>
            </a:r>
            <a:endParaRPr lang="fr-FR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HP\Videos\burkina-fas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42852"/>
            <a:ext cx="3571900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44705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ookman Old Style" panose="02050604050505020204" pitchFamily="18" charset="0"/>
              </a:rPr>
              <a:t>Depuis l’atelier de Cotonou en Février 2016</a:t>
            </a:r>
            <a:endParaRPr lang="fr-FR" sz="2400" b="1" dirty="0">
              <a:latin typeface="Bookman Old Style" panose="0205060405050502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4205" y="1484784"/>
            <a:ext cx="749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ookman Old Style" panose="02050604050505020204" pitchFamily="18" charset="0"/>
              </a:rPr>
              <a:t>CHM du Burkina n’a véritablement pas bougé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78986" y="2529732"/>
            <a:ext cx="558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Principales raisons </a:t>
            </a:r>
            <a:r>
              <a:rPr lang="fr-FR" sz="3600" b="1" dirty="0" smtClean="0">
                <a:latin typeface="Bookman Old Style" panose="02050604050505020204" pitchFamily="18" charset="0"/>
              </a:rPr>
              <a:t>:</a:t>
            </a:r>
            <a:endParaRPr lang="fr-FR" sz="3600" b="1" dirty="0">
              <a:latin typeface="Bookman Old Style" panose="020506040505050202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79712" y="3861048"/>
            <a:ext cx="7131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>
                <a:latin typeface="Bookman Old Style" panose="02050604050505020204" pitchFamily="18" charset="0"/>
              </a:rPr>
              <a:t>Démarrage tardif du tissu </a:t>
            </a:r>
            <a:r>
              <a:rPr lang="fr-FR" sz="2400" b="1" dirty="0" smtClean="0">
                <a:latin typeface="Bookman Old Style" panose="02050604050505020204" pitchFamily="18" charset="0"/>
              </a:rPr>
              <a:t>administratif</a:t>
            </a:r>
          </a:p>
          <a:p>
            <a:pPr lvl="0" algn="ctr"/>
            <a:r>
              <a:rPr lang="fr-FR" sz="2400" b="1" dirty="0" smtClean="0">
                <a:latin typeface="Bookman Old Style" panose="02050604050505020204" pitchFamily="18" charset="0"/>
              </a:rPr>
              <a:t> </a:t>
            </a:r>
            <a:r>
              <a:rPr lang="fr-FR" sz="2400" b="1" dirty="0">
                <a:latin typeface="Bookman Old Style" panose="02050604050505020204" pitchFamily="18" charset="0"/>
              </a:rPr>
              <a:t>du nouveau gouvernement ;</a:t>
            </a:r>
          </a:p>
          <a:p>
            <a:endParaRPr lang="fr-FR" sz="2400" b="1" dirty="0">
              <a:latin typeface="Bookman Old Style" panose="020506040505050202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79712" y="537321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latin typeface="Bookman Old Style" panose="02050604050505020204" pitchFamily="18" charset="0"/>
              </a:rPr>
              <a:t>Non collaboration entre la CHM et la CBD…</a:t>
            </a:r>
          </a:p>
          <a:p>
            <a:endParaRPr lang="fr-FR" sz="2400" b="1" dirty="0">
              <a:latin typeface="Bookman Old Style" panose="02050604050505020204" pitchFamily="18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107504" y="3933056"/>
            <a:ext cx="1800200" cy="384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35496" y="5589240"/>
            <a:ext cx="1800200" cy="384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QUELQUES BONNES PRATIQUES :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177281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ookman Old Style" panose="02050604050505020204" pitchFamily="18" charset="0"/>
              </a:rPr>
              <a:t>Amorce de l’élaboration d’une stratégie assortie d’un plan d’actions pour le CHM 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4388911"/>
            <a:ext cx="280831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ookman Old Style" panose="02050604050505020204" pitchFamily="18" charset="0"/>
              </a:rPr>
              <a:t>E</a:t>
            </a:r>
            <a:r>
              <a:rPr lang="fr-FR" sz="2400" dirty="0" smtClean="0">
                <a:latin typeface="Bookman Old Style" panose="02050604050505020204" pitchFamily="18" charset="0"/>
              </a:rPr>
              <a:t>nquête </a:t>
            </a:r>
            <a:r>
              <a:rPr lang="fr-FR" sz="2400" dirty="0">
                <a:latin typeface="Bookman Old Style" panose="02050604050505020204" pitchFamily="18" charset="0"/>
              </a:rPr>
              <a:t>auprès des partenaires CHM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52120" y="4460919"/>
            <a:ext cx="324036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ookman Old Style" panose="02050604050505020204" pitchFamily="18" charset="0"/>
              </a:rPr>
              <a:t>D</a:t>
            </a:r>
            <a:r>
              <a:rPr lang="fr-FR" sz="2400" dirty="0" smtClean="0">
                <a:latin typeface="Bookman Old Style" panose="02050604050505020204" pitchFamily="18" charset="0"/>
              </a:rPr>
              <a:t>onnées </a:t>
            </a:r>
            <a:r>
              <a:rPr lang="fr-FR" sz="2400" dirty="0">
                <a:latin typeface="Bookman Old Style" panose="02050604050505020204" pitchFamily="18" charset="0"/>
              </a:rPr>
              <a:t>statistiques des utilisateurs du site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sp>
        <p:nvSpPr>
          <p:cNvPr id="10" name="Flèche vers le bas 9"/>
          <p:cNvSpPr/>
          <p:nvPr/>
        </p:nvSpPr>
        <p:spPr>
          <a:xfrm rot="1832947">
            <a:off x="2543010" y="2598249"/>
            <a:ext cx="432048" cy="1782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9456889">
            <a:off x="5983280" y="2676958"/>
            <a:ext cx="432048" cy="1820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1250176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>
                <a:latin typeface="Bookman Old Style" panose="02050604050505020204" pitchFamily="18" charset="0"/>
              </a:rPr>
              <a:t>Article CHM dans le Journal Notre Environnement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772816"/>
            <a:ext cx="4536504" cy="323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1560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QUELQUES BONNES PRATIQUES :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91195"/>
            <a:ext cx="2520774" cy="34668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lèche courbée vers la droite 8"/>
          <p:cNvSpPr/>
          <p:nvPr/>
        </p:nvSpPr>
        <p:spPr>
          <a:xfrm rot="17779893">
            <a:off x="2925782" y="3120394"/>
            <a:ext cx="2016460" cy="52979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27584" y="1888956"/>
            <a:ext cx="7632848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fr-FR" sz="2400" dirty="0" smtClean="0">
              <a:latin typeface="Bookman Old Style" panose="02050604050505020204" pitchFamily="18" charset="0"/>
            </a:endParaRPr>
          </a:p>
          <a:p>
            <a:pPr lvl="0"/>
            <a:r>
              <a:rPr lang="fr-FR" sz="2400" dirty="0" smtClean="0">
                <a:latin typeface="Bookman Old Style" panose="02050604050505020204" pitchFamily="18" charset="0"/>
              </a:rPr>
              <a:t>Mise </a:t>
            </a:r>
            <a:r>
              <a:rPr lang="fr-FR" sz="2400" dirty="0">
                <a:latin typeface="Bookman Old Style" panose="02050604050505020204" pitchFamily="18" charset="0"/>
              </a:rPr>
              <a:t>en place d’un groupe de travail Biodiversité 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95536" y="3668831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Personnel agrandi </a:t>
            </a:r>
            <a:r>
              <a:rPr lang="fr-FR" sz="2800" dirty="0">
                <a:latin typeface="Bookman Old Style" panose="02050604050505020204" pitchFamily="18" charset="0"/>
              </a:rPr>
              <a:t>:   3 cadres en attente de renforcement de capacités dans le cadre des activités CHM  </a:t>
            </a:r>
            <a:endParaRPr lang="fr-FR" sz="2800" dirty="0">
              <a:latin typeface="Bookman Old Style" panose="020506040505050202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560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QUELQUES BONNES PRATIQUES :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4766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QUELQUES BONNES PRATIQUES :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18615" y="1340768"/>
            <a:ext cx="8157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Bookman Old Style" panose="02050604050505020204" pitchFamily="18" charset="0"/>
              </a:rPr>
              <a:t>Edition de dépliants pour informations et  diffusion du contenu </a:t>
            </a:r>
            <a:r>
              <a:rPr lang="fr-FR" sz="2400" dirty="0">
                <a:latin typeface="Bookman Old Style" panose="02050604050505020204" pitchFamily="18" charset="0"/>
              </a:rPr>
              <a:t>du </a:t>
            </a:r>
            <a:r>
              <a:rPr lang="fr-FR" sz="2400" dirty="0" smtClean="0">
                <a:latin typeface="Bookman Old Style" panose="02050604050505020204" pitchFamily="18" charset="0"/>
              </a:rPr>
              <a:t>site CHM</a:t>
            </a:r>
            <a:endParaRPr lang="fr-FR" sz="2400" dirty="0">
              <a:latin typeface="Bookman Old Style" panose="02050604050505020204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96044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2664951"/>
            <a:ext cx="4644516" cy="328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580371" y="596348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Extérieur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868144" y="59399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Intérieur 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icture-iPhone 181 (Medium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00240"/>
            <a:ext cx="6715172" cy="4485152"/>
          </a:xfrm>
          <a:prstGeom prst="rect">
            <a:avLst/>
          </a:prstGeom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7918453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3430"/>
              </a:avLst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Je vous remercie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387</TotalTime>
  <Words>128</Words>
  <Application>Microsoft Office PowerPoint</Application>
  <PresentationFormat>Affichage à l'écran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Sillage</vt:lpstr>
      <vt:lpstr> BONNES PRATIQUES SUR LA MISE EN ŒUVRE DU CHM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Processus de mise en œuvre du CHM</dc:title>
  <dc:creator>HP</dc:creator>
  <cp:lastModifiedBy>hpM6</cp:lastModifiedBy>
  <cp:revision>50</cp:revision>
  <dcterms:created xsi:type="dcterms:W3CDTF">2014-11-22T22:30:02Z</dcterms:created>
  <dcterms:modified xsi:type="dcterms:W3CDTF">2016-10-31T20:25:02Z</dcterms:modified>
</cp:coreProperties>
</file>